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57" r:id="rId128"/>
    <p:sldId id="1058" r:id="rId129"/>
    <p:sldId id="865" r:id="rId130"/>
    <p:sldId id="414" r:id="rId131"/>
    <p:sldId id="995" r:id="rId132"/>
    <p:sldId id="1048" r:id="rId133"/>
    <p:sldId id="1051" r:id="rId134"/>
    <p:sldId id="1006" r:id="rId135"/>
    <p:sldId id="1040" r:id="rId136"/>
    <p:sldId id="1039" r:id="rId137"/>
    <p:sldId id="1049" r:id="rId138"/>
    <p:sldId id="1032" r:id="rId139"/>
    <p:sldId id="1033" r:id="rId140"/>
    <p:sldId id="1034" r:id="rId141"/>
    <p:sldId id="1035" r:id="rId142"/>
    <p:sldId id="1036" r:id="rId143"/>
    <p:sldId id="1037"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1" autoAdjust="0"/>
    <p:restoredTop sz="94433" autoAdjust="0"/>
  </p:normalViewPr>
  <p:slideViewPr>
    <p:cSldViewPr snapToGrid="0">
      <p:cViewPr varScale="1">
        <p:scale>
          <a:sx n="101" d="100"/>
          <a:sy n="101" d="100"/>
        </p:scale>
        <p:origin x="192" y="3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hyperlink" Target="https://r-hta.org/tutorial/markov_models_shiny/" TargetMode="External"/><Relationship Id="rId4" Type="http://schemas.openxmlformats.org/officeDocument/2006/relationships/image" Target="../media/image44.png"/></Relationships>
</file>

<file path=ppt/slides/_rels/slide1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127</a:t>
            </a:fld>
            <a:endParaRPr lang="en-US"/>
          </a:p>
        </p:txBody>
      </p:sp>
    </p:spTree>
    <p:extLst>
      <p:ext uri="{BB962C8B-B14F-4D97-AF65-F5344CB8AC3E}">
        <p14:creationId xmlns:p14="http://schemas.microsoft.com/office/powerpoint/2010/main" val="13712188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799026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1942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3032907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18117</TotalTime>
  <Words>12627</Words>
  <Application>Microsoft Macintosh PowerPoint</Application>
  <PresentationFormat>On-screen Show (16:9)</PresentationFormat>
  <Paragraphs>1764</Paragraphs>
  <Slides>143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1356</cp:revision>
  <cp:lastPrinted>2020-10-13T05:30:04Z</cp:lastPrinted>
  <dcterms:created xsi:type="dcterms:W3CDTF">2014-12-05T18:34:48Z</dcterms:created>
  <dcterms:modified xsi:type="dcterms:W3CDTF">2021-08-04T20:50:42Z</dcterms:modified>
  <cp:category/>
</cp:coreProperties>
</file>